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</p:sldMasterIdLst>
  <p:notesMasterIdLst>
    <p:notesMasterId r:id="rId13"/>
  </p:notesMasterIdLst>
  <p:handoutMasterIdLst>
    <p:handoutMasterId r:id="rId14"/>
  </p:handoutMasterIdLst>
  <p:sldIdLst>
    <p:sldId id="342" r:id="rId2"/>
    <p:sldId id="364" r:id="rId3"/>
    <p:sldId id="344" r:id="rId4"/>
    <p:sldId id="345" r:id="rId5"/>
    <p:sldId id="346" r:id="rId6"/>
    <p:sldId id="365" r:id="rId7"/>
    <p:sldId id="347" r:id="rId8"/>
    <p:sldId id="366" r:id="rId9"/>
    <p:sldId id="349" r:id="rId10"/>
    <p:sldId id="350" r:id="rId11"/>
    <p:sldId id="367" r:id="rId12"/>
  </p:sldIdLst>
  <p:sldSz cx="9144000" cy="6858000" type="screen4x3"/>
  <p:notesSz cx="7102475" cy="102330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FF"/>
    <a:srgbClr val="FF66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F0F2-779D-4C8B-A4D7-F19E8E62A579}" type="datetimeFigureOut">
              <a:rPr lang="tr-TR" smtClean="0"/>
              <a:pPr/>
              <a:t>06.11.2019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35C0-FC44-4832-9296-370883DC9FF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E240FE3-737C-493D-A1B7-7AE13E9CBBEE}" type="datetimeFigureOut">
              <a:rPr lang="tr-TR"/>
              <a:pPr>
                <a:defRPr/>
              </a:pPr>
              <a:t>06.11.2019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2A24F771-DB4D-48E4-B6E6-3875021358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B4E7F-542E-4923-8FF6-AB36109BC5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9EBA0-1405-4F29-8DBE-05A6C1F94B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FB34-4C39-486F-A748-31E4AEDF123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EBF8-EB98-4BE7-B941-680AB2BAF999}" type="datetimeFigureOut">
              <a:rPr lang="tr-TR"/>
              <a:pPr>
                <a:defRPr/>
              </a:pPr>
              <a:t>06.11.2019</a:t>
            </a:fld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D822-C97C-49E2-A1A8-C1771562776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FEC4-DC8E-4559-A6D8-D6725E25C2F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7045D-3CDF-431C-A02F-FE821825D7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4BF05-0F9E-4A28-8A2F-46EAB599C28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4D77-C3E5-437F-A1EA-AB3BC7675AA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2BDB3-EA17-4155-8880-6CE1BDAF6B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F55B-8D5A-47D0-A289-095467AA63B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545C9-A2C7-41F0-8575-77F2C5AB0C1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BFAEB50-D48D-47F2-B810-996A94358B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34C1AC-18C2-4980-A076-EC87696E65D0}" type="datetimeFigureOut">
              <a:rPr lang="tr-TR" smtClean="0"/>
              <a:pPr>
                <a:defRPr/>
              </a:pPr>
              <a:t>06.11.2019</a:t>
            </a:fld>
            <a:endParaRPr lang="tr-TR" alt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942BB8-9678-4CF5-A489-0C8C492E7B4F}" type="slidenum">
              <a:rPr lang="tr-TR" altLang="en-US" smtClean="0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 l="5034" t="17536" r="14211" b="64509"/>
          <a:stretch>
            <a:fillRect/>
          </a:stretch>
        </p:blipFill>
        <p:spPr bwMode="auto">
          <a:xfrm>
            <a:off x="295392" y="2652648"/>
            <a:ext cx="8381064" cy="104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19" t="34250" r="13473" b="44094"/>
          <a:stretch>
            <a:fillRect/>
          </a:stretch>
        </p:blipFill>
        <p:spPr bwMode="auto">
          <a:xfrm>
            <a:off x="251520" y="1412776"/>
            <a:ext cx="8496945" cy="12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60648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BİLİŞİM TEKNOLOJİLERİ ALANI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179512" y="3789040"/>
            <a:ext cx="8784976" cy="2991420"/>
            <a:chOff x="179512" y="3789040"/>
            <a:chExt cx="8784976" cy="29914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021" t="32110" r="8964" b="45250"/>
            <a:stretch>
              <a:fillRect/>
            </a:stretch>
          </p:blipFill>
          <p:spPr bwMode="auto">
            <a:xfrm>
              <a:off x="179512" y="3789040"/>
              <a:ext cx="8784976" cy="134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8574" t="32110" r="8964" b="40328"/>
            <a:stretch>
              <a:fillRect/>
            </a:stretch>
          </p:blipFill>
          <p:spPr bwMode="auto">
            <a:xfrm>
              <a:off x="251520" y="5143124"/>
              <a:ext cx="8712968" cy="1637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-27384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YİYECEK İÇECEK HİZM. ALANI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251520" y="836712"/>
            <a:ext cx="8698900" cy="3384376"/>
            <a:chOff x="49564" y="1484784"/>
            <a:chExt cx="9108504" cy="392302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021" t="30141" r="3983" b="23594"/>
            <a:stretch>
              <a:fillRect/>
            </a:stretch>
          </p:blipFill>
          <p:spPr bwMode="auto">
            <a:xfrm>
              <a:off x="123240" y="2810732"/>
              <a:ext cx="8828848" cy="259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19" t="34250" r="13473" b="44094"/>
            <a:stretch>
              <a:fillRect/>
            </a:stretch>
          </p:blipFill>
          <p:spPr bwMode="auto">
            <a:xfrm>
              <a:off x="49564" y="1484784"/>
              <a:ext cx="910850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13 Grup"/>
          <p:cNvGrpSpPr/>
          <p:nvPr/>
        </p:nvGrpSpPr>
        <p:grpSpPr>
          <a:xfrm>
            <a:off x="323528" y="4365104"/>
            <a:ext cx="8352928" cy="2166202"/>
            <a:chOff x="179512" y="4653136"/>
            <a:chExt cx="8352928" cy="216620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021" t="32110" r="8964" b="45250"/>
            <a:stretch>
              <a:fillRect/>
            </a:stretch>
          </p:blipFill>
          <p:spPr bwMode="auto">
            <a:xfrm>
              <a:off x="179512" y="4653136"/>
              <a:ext cx="8352928" cy="1280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8574" t="54750" r="8964" b="29500"/>
            <a:stretch>
              <a:fillRect/>
            </a:stretch>
          </p:blipFill>
          <p:spPr bwMode="auto">
            <a:xfrm>
              <a:off x="251520" y="5930112"/>
              <a:ext cx="8280920" cy="88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-27384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YİYECEK İÇECEK HİZM. ALANI 2</a:t>
            </a:r>
          </a:p>
        </p:txBody>
      </p:sp>
      <p:grpSp>
        <p:nvGrpSpPr>
          <p:cNvPr id="6" name="5 Grup"/>
          <p:cNvGrpSpPr/>
          <p:nvPr/>
        </p:nvGrpSpPr>
        <p:grpSpPr>
          <a:xfrm>
            <a:off x="316820" y="764704"/>
            <a:ext cx="8431644" cy="5811936"/>
            <a:chOff x="316820" y="764704"/>
            <a:chExt cx="8431644" cy="581193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386" t="25391" r="10706" b="51347"/>
            <a:stretch>
              <a:fillRect/>
            </a:stretch>
          </p:blipFill>
          <p:spPr bwMode="auto">
            <a:xfrm>
              <a:off x="323528" y="764704"/>
              <a:ext cx="8424936" cy="154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002" t="17344" r="19479" b="20641"/>
            <a:stretch>
              <a:fillRect/>
            </a:stretch>
          </p:blipFill>
          <p:spPr bwMode="auto">
            <a:xfrm>
              <a:off x="316820" y="2244388"/>
              <a:ext cx="8389440" cy="433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60648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BİLİŞİM TEKNOLOJİLERİ ALANI 2</a:t>
            </a:r>
          </a:p>
        </p:txBody>
      </p:sp>
      <p:grpSp>
        <p:nvGrpSpPr>
          <p:cNvPr id="13" name="12 Grup"/>
          <p:cNvGrpSpPr/>
          <p:nvPr/>
        </p:nvGrpSpPr>
        <p:grpSpPr>
          <a:xfrm>
            <a:off x="323528" y="1196752"/>
            <a:ext cx="8424936" cy="4464496"/>
            <a:chOff x="323528" y="1196752"/>
            <a:chExt cx="8424936" cy="446449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386" t="25391" r="10706" b="51347"/>
            <a:stretch>
              <a:fillRect/>
            </a:stretch>
          </p:blipFill>
          <p:spPr bwMode="auto">
            <a:xfrm>
              <a:off x="323528" y="1196752"/>
              <a:ext cx="8424936" cy="154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147" t="23250" r="6197" b="19657"/>
            <a:stretch>
              <a:fillRect/>
            </a:stretch>
          </p:blipFill>
          <p:spPr bwMode="auto">
            <a:xfrm>
              <a:off x="353332" y="2664296"/>
              <a:ext cx="8370797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68" y="122238"/>
            <a:ext cx="7787208" cy="85849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sz="3200" b="1" dirty="0" smtClean="0"/>
              <a:t>ÇOCUK GELİŞİMİ VE EĞİTİMİ ALANI</a:t>
            </a:r>
          </a:p>
        </p:txBody>
      </p:sp>
      <p:grpSp>
        <p:nvGrpSpPr>
          <p:cNvPr id="9" name="8 Grup"/>
          <p:cNvGrpSpPr/>
          <p:nvPr/>
        </p:nvGrpSpPr>
        <p:grpSpPr>
          <a:xfrm>
            <a:off x="323528" y="3645024"/>
            <a:ext cx="8568952" cy="2376264"/>
            <a:chOff x="72008" y="4574046"/>
            <a:chExt cx="9036496" cy="223933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80" t="30141" r="1216" b="43281"/>
            <a:stretch>
              <a:fillRect/>
            </a:stretch>
          </p:blipFill>
          <p:spPr bwMode="auto">
            <a:xfrm>
              <a:off x="144016" y="4574046"/>
              <a:ext cx="8964488" cy="137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76" t="30313" r="2054" b="53139"/>
            <a:stretch>
              <a:fillRect/>
            </a:stretch>
          </p:blipFill>
          <p:spPr bwMode="auto">
            <a:xfrm>
              <a:off x="72008" y="5949280"/>
              <a:ext cx="899710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7 Grup"/>
          <p:cNvGrpSpPr/>
          <p:nvPr/>
        </p:nvGrpSpPr>
        <p:grpSpPr>
          <a:xfrm>
            <a:off x="323528" y="1196752"/>
            <a:ext cx="8424936" cy="2160240"/>
            <a:chOff x="467544" y="1988840"/>
            <a:chExt cx="8064896" cy="180603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386" t="25391" r="10706" b="51347"/>
            <a:stretch>
              <a:fillRect/>
            </a:stretch>
          </p:blipFill>
          <p:spPr bwMode="auto">
            <a:xfrm>
              <a:off x="467544" y="1988840"/>
              <a:ext cx="8064896" cy="128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386" t="63113" r="10706" b="26375"/>
            <a:stretch>
              <a:fillRect/>
            </a:stretch>
          </p:blipFill>
          <p:spPr bwMode="auto">
            <a:xfrm>
              <a:off x="467544" y="3212976"/>
              <a:ext cx="8064896" cy="58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60648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SANATLARI ALANI</a:t>
            </a:r>
          </a:p>
        </p:txBody>
      </p:sp>
      <p:grpSp>
        <p:nvGrpSpPr>
          <p:cNvPr id="12" name="11 Grup"/>
          <p:cNvGrpSpPr/>
          <p:nvPr/>
        </p:nvGrpSpPr>
        <p:grpSpPr>
          <a:xfrm>
            <a:off x="179512" y="1196752"/>
            <a:ext cx="8799044" cy="1999400"/>
            <a:chOff x="179512" y="1196752"/>
            <a:chExt cx="8799044" cy="19994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8021" t="32110" r="8964" b="45250"/>
            <a:stretch>
              <a:fillRect/>
            </a:stretch>
          </p:blipFill>
          <p:spPr bwMode="auto">
            <a:xfrm>
              <a:off x="179512" y="1196752"/>
              <a:ext cx="8784976" cy="134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574" t="39984" r="8964" b="49188"/>
            <a:stretch>
              <a:fillRect/>
            </a:stretch>
          </p:blipFill>
          <p:spPr bwMode="auto">
            <a:xfrm>
              <a:off x="237452" y="2550836"/>
              <a:ext cx="8741104" cy="6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14 Grup"/>
          <p:cNvGrpSpPr/>
          <p:nvPr/>
        </p:nvGrpSpPr>
        <p:grpSpPr>
          <a:xfrm>
            <a:off x="395536" y="3664114"/>
            <a:ext cx="8424936" cy="2501190"/>
            <a:chOff x="323528" y="3284984"/>
            <a:chExt cx="8424936" cy="250119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386" t="25391" r="10706" b="51347"/>
            <a:stretch>
              <a:fillRect/>
            </a:stretch>
          </p:blipFill>
          <p:spPr bwMode="auto">
            <a:xfrm>
              <a:off x="323528" y="3284984"/>
              <a:ext cx="8424936" cy="154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7" t="38016" r="6197" b="42297"/>
            <a:stretch>
              <a:fillRect/>
            </a:stretch>
          </p:blipFill>
          <p:spPr bwMode="auto">
            <a:xfrm>
              <a:off x="337596" y="4754948"/>
              <a:ext cx="8352928" cy="103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60648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MODA TASARIMI ALANI</a:t>
            </a:r>
          </a:p>
        </p:txBody>
      </p:sp>
      <p:grpSp>
        <p:nvGrpSpPr>
          <p:cNvPr id="8" name="7 Grup"/>
          <p:cNvGrpSpPr/>
          <p:nvPr/>
        </p:nvGrpSpPr>
        <p:grpSpPr>
          <a:xfrm>
            <a:off x="395536" y="1196752"/>
            <a:ext cx="8136904" cy="1656184"/>
            <a:chOff x="35496" y="1196752"/>
            <a:chExt cx="9108504" cy="179286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021" t="32110" r="3983" b="60015"/>
            <a:stretch>
              <a:fillRect/>
            </a:stretch>
          </p:blipFill>
          <p:spPr bwMode="auto">
            <a:xfrm>
              <a:off x="73024" y="2536878"/>
              <a:ext cx="8891464" cy="45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19" t="34250" r="13473" b="44094"/>
            <a:stretch>
              <a:fillRect/>
            </a:stretch>
          </p:blipFill>
          <p:spPr bwMode="auto">
            <a:xfrm>
              <a:off x="35496" y="1196752"/>
              <a:ext cx="910850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13 Grup"/>
          <p:cNvGrpSpPr/>
          <p:nvPr/>
        </p:nvGrpSpPr>
        <p:grpSpPr>
          <a:xfrm>
            <a:off x="467544" y="2924944"/>
            <a:ext cx="8104836" cy="3528392"/>
            <a:chOff x="467544" y="2708920"/>
            <a:chExt cx="8104836" cy="3528392"/>
          </a:xfrm>
        </p:grpSpPr>
        <p:grpSp>
          <p:nvGrpSpPr>
            <p:cNvPr id="12" name="11 Grup"/>
            <p:cNvGrpSpPr/>
            <p:nvPr/>
          </p:nvGrpSpPr>
          <p:grpSpPr>
            <a:xfrm>
              <a:off x="467544" y="2708920"/>
              <a:ext cx="8093032" cy="2448272"/>
              <a:chOff x="107504" y="3068960"/>
              <a:chExt cx="8784976" cy="2947012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021" t="32110" r="8964" b="45250"/>
              <a:stretch>
                <a:fillRect/>
              </a:stretch>
            </p:blipFill>
            <p:spPr bwMode="auto">
              <a:xfrm>
                <a:off x="107504" y="3068960"/>
                <a:ext cx="8784976" cy="1347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574" t="18329" r="8964" b="55093"/>
              <a:stretch>
                <a:fillRect/>
              </a:stretch>
            </p:blipFill>
            <p:spPr bwMode="auto">
              <a:xfrm>
                <a:off x="179512" y="4437112"/>
                <a:ext cx="8712968" cy="1578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8574" t="43922" r="8964" b="36391"/>
            <a:stretch>
              <a:fillRect/>
            </a:stretch>
          </p:blipFill>
          <p:spPr bwMode="auto">
            <a:xfrm>
              <a:off x="525484" y="5157192"/>
              <a:ext cx="804689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9944" y="116632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MODA TASARIMI ALANI 2</a:t>
            </a:r>
          </a:p>
        </p:txBody>
      </p:sp>
      <p:grpSp>
        <p:nvGrpSpPr>
          <p:cNvPr id="8" name="7 Grup"/>
          <p:cNvGrpSpPr/>
          <p:nvPr/>
        </p:nvGrpSpPr>
        <p:grpSpPr>
          <a:xfrm>
            <a:off x="323528" y="908720"/>
            <a:ext cx="8424936" cy="5704368"/>
            <a:chOff x="323528" y="908720"/>
            <a:chExt cx="8424936" cy="5704368"/>
          </a:xfrm>
        </p:grpSpPr>
        <p:grpSp>
          <p:nvGrpSpPr>
            <p:cNvPr id="6" name="5 Grup"/>
            <p:cNvGrpSpPr/>
            <p:nvPr/>
          </p:nvGrpSpPr>
          <p:grpSpPr>
            <a:xfrm>
              <a:off x="323528" y="908720"/>
              <a:ext cx="8424936" cy="5704368"/>
              <a:chOff x="323528" y="908720"/>
              <a:chExt cx="8424936" cy="5704368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386" t="25391" r="10706" b="51347"/>
              <a:stretch>
                <a:fillRect/>
              </a:stretch>
            </p:blipFill>
            <p:spPr bwMode="auto">
              <a:xfrm>
                <a:off x="323528" y="908720"/>
                <a:ext cx="8424936" cy="1540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555" t="24235" r="19479" b="14735"/>
              <a:stretch>
                <a:fillRect/>
              </a:stretch>
            </p:blipFill>
            <p:spPr bwMode="auto">
              <a:xfrm>
                <a:off x="386750" y="2364616"/>
                <a:ext cx="8291373" cy="4248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002" t="21282" r="19479" b="18672"/>
            <a:stretch>
              <a:fillRect/>
            </a:stretch>
          </p:blipFill>
          <p:spPr bwMode="auto">
            <a:xfrm>
              <a:off x="344956" y="2409240"/>
              <a:ext cx="8317432" cy="415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332656"/>
            <a:ext cx="7790932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GRAFİK ve FOTOĞRAF ALANI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49564" y="1484784"/>
            <a:ext cx="9108504" cy="1817862"/>
            <a:chOff x="49564" y="1484784"/>
            <a:chExt cx="9108504" cy="18178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021" t="39000" r="3983" b="53125"/>
            <a:stretch>
              <a:fillRect/>
            </a:stretch>
          </p:blipFill>
          <p:spPr bwMode="auto">
            <a:xfrm>
              <a:off x="54631" y="2852936"/>
              <a:ext cx="8937993" cy="44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19" t="34250" r="13473" b="44094"/>
            <a:stretch>
              <a:fillRect/>
            </a:stretch>
          </p:blipFill>
          <p:spPr bwMode="auto">
            <a:xfrm>
              <a:off x="49564" y="1484784"/>
              <a:ext cx="910850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13 Grup"/>
          <p:cNvGrpSpPr/>
          <p:nvPr/>
        </p:nvGrpSpPr>
        <p:grpSpPr>
          <a:xfrm>
            <a:off x="179512" y="3789040"/>
            <a:ext cx="8784976" cy="2362249"/>
            <a:chOff x="179512" y="3789040"/>
            <a:chExt cx="8784976" cy="236224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021" t="32110" r="8964" b="45250"/>
            <a:stretch>
              <a:fillRect/>
            </a:stretch>
          </p:blipFill>
          <p:spPr bwMode="auto">
            <a:xfrm>
              <a:off x="179512" y="3789040"/>
              <a:ext cx="8784976" cy="134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8574" t="44907" r="8964" b="38359"/>
            <a:stretch>
              <a:fillRect/>
            </a:stretch>
          </p:blipFill>
          <p:spPr bwMode="auto">
            <a:xfrm>
              <a:off x="251520" y="5157192"/>
              <a:ext cx="8712968" cy="99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7936" y="413048"/>
            <a:ext cx="8200528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tr-TR" sz="3200" b="1" dirty="0" smtClean="0"/>
              <a:t>GRAFİK ve FOTOĞRAF ALANI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grpSp>
        <p:nvGrpSpPr>
          <p:cNvPr id="5" name="4 Grup"/>
          <p:cNvGrpSpPr/>
          <p:nvPr/>
        </p:nvGrpSpPr>
        <p:grpSpPr>
          <a:xfrm>
            <a:off x="316820" y="1196752"/>
            <a:ext cx="8431644" cy="5534636"/>
            <a:chOff x="316820" y="1196752"/>
            <a:chExt cx="8431644" cy="553463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386" t="25391" r="10706" b="51347"/>
            <a:stretch>
              <a:fillRect/>
            </a:stretch>
          </p:blipFill>
          <p:spPr bwMode="auto">
            <a:xfrm>
              <a:off x="323528" y="1196752"/>
              <a:ext cx="8424936" cy="154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002" t="23250" r="19479" b="18672"/>
            <a:stretch>
              <a:fillRect/>
            </a:stretch>
          </p:blipFill>
          <p:spPr bwMode="auto">
            <a:xfrm>
              <a:off x="316820" y="2674200"/>
              <a:ext cx="8389440" cy="40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260648"/>
            <a:ext cx="8064896" cy="7864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GÜZELLİK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SAÇ BAKIM HİZM.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ALANI</a:t>
            </a:r>
          </a:p>
        </p:txBody>
      </p:sp>
      <p:grpSp>
        <p:nvGrpSpPr>
          <p:cNvPr id="10" name="9 Grup"/>
          <p:cNvGrpSpPr/>
          <p:nvPr/>
        </p:nvGrpSpPr>
        <p:grpSpPr>
          <a:xfrm>
            <a:off x="316820" y="1196752"/>
            <a:ext cx="8431644" cy="1896627"/>
            <a:chOff x="316820" y="1196752"/>
            <a:chExt cx="8431644" cy="189662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386" t="25391" r="10706" b="51347"/>
            <a:stretch>
              <a:fillRect/>
            </a:stretch>
          </p:blipFill>
          <p:spPr bwMode="auto">
            <a:xfrm>
              <a:off x="323528" y="1196752"/>
              <a:ext cx="8424936" cy="154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002" t="54750" r="19479" b="39344"/>
            <a:stretch>
              <a:fillRect/>
            </a:stretch>
          </p:blipFill>
          <p:spPr bwMode="auto">
            <a:xfrm>
              <a:off x="316820" y="2680784"/>
              <a:ext cx="8389440" cy="41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49</Words>
  <Application>Microsoft Office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Slayt 1</vt:lpstr>
      <vt:lpstr>Slayt 2</vt:lpstr>
      <vt:lpstr>ÇOCUK GELİŞİMİ VE EĞİTİMİ ALANI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Company>Rehberlik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SerdaL...</dc:creator>
  <cp:lastModifiedBy>Aykut Özcan ÖNER</cp:lastModifiedBy>
  <cp:revision>267</cp:revision>
  <dcterms:created xsi:type="dcterms:W3CDTF">2009-10-19T06:58:08Z</dcterms:created>
  <dcterms:modified xsi:type="dcterms:W3CDTF">2019-11-06T11:39:29Z</dcterms:modified>
</cp:coreProperties>
</file>